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34"/>
  </p:normalViewPr>
  <p:slideViewPr>
    <p:cSldViewPr snapToGrid="0" snapToObjects="1">
      <p:cViewPr varScale="1">
        <p:scale>
          <a:sx n="65" d="100"/>
          <a:sy n="65" d="100"/>
        </p:scale>
        <p:origin x="-67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pPr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pPr/>
              <a:t>6/1/2020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pPr/>
              <a:t>6/1/2020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pPr/>
              <a:t>6/1/2020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pPr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pPr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14298" y="4576812"/>
            <a:ext cx="9917872" cy="217361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200" dirty="0" smtClean="0"/>
              <a:t>Talent show packet</a:t>
            </a:r>
            <a:br>
              <a:rPr lang="en-US" sz="3200" dirty="0" smtClean="0"/>
            </a:br>
            <a:r>
              <a:rPr lang="en-US" sz="3200" dirty="0" smtClean="0"/>
              <a:t>Name:_____________________</a:t>
            </a:r>
            <a:br>
              <a:rPr lang="en-US" sz="3200" dirty="0" smtClean="0"/>
            </a:br>
            <a:r>
              <a:rPr lang="en-US" sz="3200" dirty="0" smtClean="0"/>
              <a:t>CLASSROOM TEACHER:_______________</a:t>
            </a:r>
            <a:br>
              <a:rPr lang="en-US" sz="3200" dirty="0" smtClean="0"/>
            </a:br>
            <a:r>
              <a:rPr lang="en-US" sz="3200" dirty="0" smtClean="0"/>
              <a:t>GRADE:__________________</a:t>
            </a:r>
            <a:br>
              <a:rPr lang="en-US" sz="3200" dirty="0" smtClean="0"/>
            </a:br>
            <a:r>
              <a:rPr lang="en-US" sz="3200" b="1" dirty="0" smtClean="0"/>
              <a:t>RETURN TO </a:t>
            </a:r>
            <a:r>
              <a:rPr lang="en-US" sz="3200" b="1" dirty="0" err="1" smtClean="0"/>
              <a:t>MRs.</a:t>
            </a:r>
            <a:r>
              <a:rPr lang="en-US" sz="3200" b="1" dirty="0" smtClean="0"/>
              <a:t> Coupe for approval </a:t>
            </a:r>
            <a:br>
              <a:rPr lang="en-US" sz="3200" b="1" dirty="0" smtClean="0"/>
            </a:br>
            <a:r>
              <a:rPr lang="en-US" sz="3200" b="1" dirty="0" smtClean="0"/>
              <a:t>NO LATER THAN Friday, June 5th</a:t>
            </a:r>
            <a:endParaRPr lang="en-US" sz="3200" b="1" dirty="0"/>
          </a:p>
        </p:txBody>
      </p:sp>
      <p:sp>
        <p:nvSpPr>
          <p:cNvPr id="14" name="Vertical Text Placeholder 13"/>
          <p:cNvSpPr>
            <a:spLocks noGrp="1"/>
          </p:cNvSpPr>
          <p:nvPr>
            <p:ph type="body" orient="vert" idx="1"/>
          </p:nvPr>
        </p:nvSpPr>
        <p:spPr>
          <a:xfrm>
            <a:off x="1324918" y="553453"/>
            <a:ext cx="9720073" cy="40233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68348" y="4576813"/>
            <a:ext cx="2974473" cy="187087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7707" y="161753"/>
            <a:ext cx="10094494" cy="441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2292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-181267"/>
            <a:ext cx="9720072" cy="1499616"/>
          </a:xfrm>
        </p:spPr>
        <p:txBody>
          <a:bodyPr/>
          <a:lstStyle/>
          <a:p>
            <a:r>
              <a:rPr lang="en-US" dirty="0" smtClean="0"/>
              <a:t>TALENT SHOW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316" y="779929"/>
            <a:ext cx="11342684" cy="6078071"/>
          </a:xfrm>
        </p:spPr>
        <p:txBody>
          <a:bodyPr>
            <a:normAutofit/>
          </a:bodyPr>
          <a:lstStyle/>
          <a:p>
            <a:r>
              <a:rPr lang="en-US" dirty="0" smtClean="0"/>
              <a:t>NAME: __________________________________</a:t>
            </a:r>
          </a:p>
          <a:p>
            <a:r>
              <a:rPr lang="en-US" dirty="0" smtClean="0"/>
              <a:t>Grade: _______________</a:t>
            </a:r>
          </a:p>
          <a:p>
            <a:r>
              <a:rPr lang="en-US" dirty="0" smtClean="0"/>
              <a:t>Teacher:__________________________________</a:t>
            </a:r>
          </a:p>
          <a:p>
            <a:r>
              <a:rPr lang="en-US" dirty="0" smtClean="0"/>
              <a:t>What is the title of your act? ____________________________________________</a:t>
            </a:r>
          </a:p>
          <a:p>
            <a:r>
              <a:rPr lang="en-US" dirty="0" smtClean="0"/>
              <a:t>Describe your act: _______________________________________________________________________________</a:t>
            </a:r>
          </a:p>
          <a:p>
            <a:r>
              <a:rPr lang="en-US" dirty="0" smtClean="0"/>
              <a:t>_______________________________________________________________________</a:t>
            </a:r>
          </a:p>
          <a:p>
            <a:r>
              <a:rPr lang="en-US" dirty="0" smtClean="0"/>
              <a:t>Please list the title and artist of your music (if you are using music): __________________________________________________________________________</a:t>
            </a:r>
          </a:p>
          <a:p>
            <a:r>
              <a:rPr lang="en-US" dirty="0" smtClean="0"/>
              <a:t>__________________________________________________________________________</a:t>
            </a:r>
          </a:p>
          <a:p>
            <a:r>
              <a:rPr lang="en-US" dirty="0" smtClean="0"/>
              <a:t>Parent/Guardian signature for video to be uploaded through  BCMCS Google Classroom.</a:t>
            </a:r>
          </a:p>
          <a:p>
            <a:r>
              <a:rPr lang="en-US" dirty="0" smtClean="0"/>
              <a:t>__________________________________________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9114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Materials: To Help You Plan!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What materials </a:t>
            </a:r>
            <a:r>
              <a:rPr lang="en-US" sz="3600" u="sng" dirty="0" smtClean="0"/>
              <a:t>will you </a:t>
            </a:r>
            <a:r>
              <a:rPr lang="en-US" sz="3600" dirty="0" smtClean="0"/>
              <a:t>need for your performance? </a:t>
            </a:r>
            <a:br>
              <a:rPr lang="en-US" sz="3600" dirty="0" smtClean="0"/>
            </a:br>
            <a:r>
              <a:rPr lang="en-US" sz="3600" dirty="0" smtClean="0">
                <a:solidFill>
                  <a:srgbClr val="FF0000"/>
                </a:solidFill>
              </a:rPr>
              <a:t>Please provide : appropriate music, extensions cords, amplifiers  </a:t>
            </a:r>
            <a:r>
              <a:rPr lang="en-US" sz="3600" dirty="0" err="1" smtClean="0">
                <a:solidFill>
                  <a:srgbClr val="FF0000"/>
                </a:solidFill>
              </a:rPr>
              <a:t>etc</a:t>
            </a:r>
            <a:r>
              <a:rPr lang="mr-IN" sz="3600" dirty="0" smtClean="0">
                <a:solidFill>
                  <a:srgbClr val="FF0000"/>
                </a:solidFill>
              </a:rPr>
              <a:t>…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1. ___________________________</a:t>
            </a:r>
            <a:r>
              <a:rPr lang="en-US" dirty="0"/>
              <a:t> </a:t>
            </a:r>
            <a:r>
              <a:rPr lang="en-US" dirty="0" smtClean="0"/>
              <a:t>        6. _____________________________</a:t>
            </a:r>
          </a:p>
          <a:p>
            <a:endParaRPr lang="en-US" dirty="0"/>
          </a:p>
          <a:p>
            <a:r>
              <a:rPr lang="en-US" dirty="0" smtClean="0"/>
              <a:t>2. ___________________________</a:t>
            </a:r>
            <a:r>
              <a:rPr lang="en-US" dirty="0"/>
              <a:t> </a:t>
            </a:r>
            <a:r>
              <a:rPr lang="en-US" dirty="0" smtClean="0"/>
              <a:t>        7. _____________________________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3. ___________________________</a:t>
            </a:r>
            <a:r>
              <a:rPr lang="en-US" dirty="0"/>
              <a:t> </a:t>
            </a:r>
            <a:r>
              <a:rPr lang="en-US" dirty="0" smtClean="0"/>
              <a:t>        8. _____________________________</a:t>
            </a:r>
          </a:p>
          <a:p>
            <a:endParaRPr lang="en-US" dirty="0"/>
          </a:p>
          <a:p>
            <a:r>
              <a:rPr lang="en-US" dirty="0" smtClean="0"/>
              <a:t>4. ___________________________</a:t>
            </a:r>
            <a:r>
              <a:rPr lang="en-US" dirty="0"/>
              <a:t> </a:t>
            </a:r>
            <a:r>
              <a:rPr lang="en-US" dirty="0" smtClean="0"/>
              <a:t>        9. _____________________________</a:t>
            </a:r>
          </a:p>
          <a:p>
            <a:endParaRPr lang="en-US" dirty="0"/>
          </a:p>
          <a:p>
            <a:r>
              <a:rPr lang="en-US" dirty="0" smtClean="0"/>
              <a:t>5. ___________________________.        10. ____________________________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37882" y="1815353"/>
            <a:ext cx="11456894" cy="53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61400" y="4427519"/>
            <a:ext cx="35306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6325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u="sng" dirty="0" smtClean="0"/>
              <a:t>Talent show rules</a:t>
            </a:r>
            <a:r>
              <a:rPr lang="en-US" sz="6600" dirty="0" smtClean="0"/>
              <a:t/>
            </a:r>
            <a:br>
              <a:rPr lang="en-US" sz="6600" dirty="0" smtClean="0"/>
            </a:b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299" y="1479177"/>
            <a:ext cx="9720073" cy="5042647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/>
              <a:t>Acts will be allotted no more </a:t>
            </a:r>
            <a:r>
              <a:rPr lang="en-US" sz="3200" dirty="0" smtClean="0"/>
              <a:t>than</a:t>
            </a:r>
            <a:r>
              <a:rPr lang="en-US" sz="3200" dirty="0"/>
              <a:t> </a:t>
            </a:r>
            <a:r>
              <a:rPr lang="en-US" sz="3200" dirty="0" smtClean="0"/>
              <a:t>THREE </a:t>
            </a:r>
            <a:r>
              <a:rPr lang="en-US" sz="3200" b="1" dirty="0" smtClean="0"/>
              <a:t>(3) </a:t>
            </a:r>
            <a:r>
              <a:rPr lang="en-US" sz="3200" b="1" dirty="0"/>
              <a:t>MINUTES</a:t>
            </a:r>
            <a:r>
              <a:rPr lang="en-US" sz="3200" dirty="0"/>
              <a:t> to perform</a:t>
            </a:r>
            <a:r>
              <a:rPr lang="en-US" sz="32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Acts must follow the school code of ethics and school policy. Acts containing inappropriate </a:t>
            </a:r>
            <a:r>
              <a:rPr lang="en-US" sz="3200" dirty="0" smtClean="0"/>
              <a:t>words, clothing, music </a:t>
            </a:r>
            <a:r>
              <a:rPr lang="en-US" sz="3200" dirty="0"/>
              <a:t>or gestures will be cut immediately</a:t>
            </a:r>
            <a:r>
              <a:rPr lang="en-US" sz="32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All Acts must provide their own recorded music, instruments, props, </a:t>
            </a:r>
            <a:r>
              <a:rPr lang="en-US" sz="3200" dirty="0" smtClean="0"/>
              <a:t>editing </a:t>
            </a:r>
            <a:r>
              <a:rPr lang="en-US" sz="3200" dirty="0" err="1" smtClean="0"/>
              <a:t>etc</a:t>
            </a:r>
            <a:r>
              <a:rPr lang="mr-IN" sz="3200" dirty="0" smtClean="0"/>
              <a:t>……</a:t>
            </a:r>
            <a:r>
              <a:rPr lang="en-US" sz="3200" dirty="0" smtClean="0"/>
              <a:t>..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Parents need to </a:t>
            </a:r>
            <a:r>
              <a:rPr lang="en-US" sz="3200" b="1" u="sng" dirty="0"/>
              <a:t>preview the words to your song and attach a copy of the words with your </a:t>
            </a:r>
            <a:r>
              <a:rPr lang="en-US" sz="3200" b="1" u="sng" dirty="0" smtClean="0"/>
              <a:t>talent show packet along with the music. </a:t>
            </a:r>
            <a:r>
              <a:rPr lang="en-US" sz="3200" dirty="0"/>
              <a:t>This is easy to do online. (Search for Lyrics to your song and print a copy. We need to proof each song prior to </a:t>
            </a:r>
            <a:r>
              <a:rPr lang="en-US" sz="3200" dirty="0" smtClean="0"/>
              <a:t>your performance.</a:t>
            </a:r>
          </a:p>
          <a:p>
            <a:pPr marL="457200" indent="-457200">
              <a:buFont typeface="+mj-lt"/>
              <a:buAutoNum type="arabicPeriod"/>
            </a:pPr>
            <a:endParaRPr lang="en-US" sz="3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Before signing the permission slip, please carefully preview your child’s act to make sure it is appropriate for an elementary school Talent Show. 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577" r="9555" b="6907"/>
          <a:stretch/>
        </p:blipFill>
        <p:spPr>
          <a:xfrm>
            <a:off x="9875373" y="295836"/>
            <a:ext cx="221353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5860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9" y="181805"/>
            <a:ext cx="9720072" cy="1499616"/>
          </a:xfrm>
        </p:spPr>
        <p:txBody>
          <a:bodyPr/>
          <a:lstStyle/>
          <a:p>
            <a:r>
              <a:rPr lang="en-US" dirty="0" smtClean="0"/>
              <a:t>Checklist Before Returning Packet </a:t>
            </a:r>
            <a:r>
              <a:rPr lang="en-US" smtClean="0"/>
              <a:t>to </a:t>
            </a:r>
            <a:br>
              <a:rPr lang="en-US" smtClean="0"/>
            </a:br>
            <a:r>
              <a:rPr lang="en-US" smtClean="0"/>
              <a:t>Mrs. </a:t>
            </a:r>
            <a:r>
              <a:rPr lang="en-US" dirty="0" smtClean="0"/>
              <a:t>coupe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681420"/>
            <a:ext cx="9720073" cy="5055555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q"/>
            </a:pPr>
            <a:r>
              <a:rPr lang="en-US" sz="3200" dirty="0" smtClean="0"/>
              <a:t> Did my </a:t>
            </a:r>
            <a:r>
              <a:rPr lang="en-US" sz="3200" b="1" u="sng" dirty="0" smtClean="0"/>
              <a:t>parents preview </a:t>
            </a:r>
            <a:r>
              <a:rPr lang="en-US" sz="3200" dirty="0"/>
              <a:t>the words to </a:t>
            </a:r>
            <a:r>
              <a:rPr lang="en-US" sz="3200" dirty="0" smtClean="0"/>
              <a:t>my song/music?</a:t>
            </a:r>
          </a:p>
          <a:p>
            <a:pPr marL="0" indent="0">
              <a:buNone/>
            </a:pPr>
            <a:endParaRPr lang="en-US" sz="3200" dirty="0" smtClean="0"/>
          </a:p>
          <a:p>
            <a:pPr>
              <a:buFont typeface="Wingdings" charset="2"/>
              <a:buChar char="q"/>
            </a:pPr>
            <a:r>
              <a:rPr lang="en-US" sz="3200" b="1" dirty="0"/>
              <a:t> </a:t>
            </a:r>
            <a:r>
              <a:rPr lang="en-US" sz="3200" dirty="0" smtClean="0"/>
              <a:t>Did I attach a </a:t>
            </a:r>
            <a:r>
              <a:rPr lang="en-US" sz="3200" dirty="0"/>
              <a:t>copy of the </a:t>
            </a:r>
            <a:r>
              <a:rPr lang="en-US" sz="3200" b="1" u="sng" dirty="0" smtClean="0"/>
              <a:t>lyrics</a:t>
            </a:r>
            <a:r>
              <a:rPr lang="en-US" sz="3200" dirty="0" smtClean="0"/>
              <a:t> to my packet? </a:t>
            </a:r>
          </a:p>
          <a:p>
            <a:pPr marL="0" indent="0">
              <a:buNone/>
            </a:pPr>
            <a:endParaRPr lang="en-US" sz="3200" dirty="0" smtClean="0"/>
          </a:p>
          <a:p>
            <a:pPr>
              <a:buFont typeface="Wingdings" charset="2"/>
              <a:buChar char="q"/>
            </a:pPr>
            <a:r>
              <a:rPr lang="en-US" sz="3200" b="1" dirty="0" smtClean="0"/>
              <a:t> </a:t>
            </a:r>
            <a:r>
              <a:rPr lang="en-US" sz="3200" dirty="0" smtClean="0"/>
              <a:t>Did I fill out my packet and have it </a:t>
            </a:r>
            <a:r>
              <a:rPr lang="en-US" sz="3200" b="1" u="sng" dirty="0" smtClean="0"/>
              <a:t>signed </a:t>
            </a:r>
            <a:r>
              <a:rPr lang="en-US" sz="3200" dirty="0" smtClean="0"/>
              <a:t>by my  parents to be viewed on Google Classroom platform?</a:t>
            </a:r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>
              <a:buFont typeface="Wingdings" charset="2"/>
              <a:buChar char="q"/>
            </a:pPr>
            <a:r>
              <a:rPr lang="en-US" sz="3200" dirty="0"/>
              <a:t> </a:t>
            </a:r>
            <a:r>
              <a:rPr lang="en-US" sz="3200" dirty="0" smtClean="0"/>
              <a:t>Did I email </a:t>
            </a:r>
            <a:r>
              <a:rPr lang="en-US" sz="3200" b="1" u="sng" dirty="0" smtClean="0"/>
              <a:t>my </a:t>
            </a:r>
            <a:r>
              <a:rPr lang="en-US" sz="3200" b="1" u="sng" dirty="0"/>
              <a:t>packet </a:t>
            </a:r>
            <a:r>
              <a:rPr lang="en-US" sz="3200" dirty="0" smtClean="0"/>
              <a:t>to Mrs. Coupe before Friday, June 5th?</a:t>
            </a:r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>
              <a:buFont typeface="Wingdings" charset="2"/>
              <a:buChar char="q"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>
              <a:buFont typeface="Wingdings" charset="2"/>
              <a:buChar char="q"/>
            </a:pPr>
            <a:endParaRPr lang="en-US" sz="3200" dirty="0" smtClean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>
              <a:buFont typeface="Wingdings" charset="2"/>
              <a:buChar char="q"/>
            </a:pPr>
            <a:endParaRPr lang="en-US" sz="3200" dirty="0" smtClean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6074260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8389</TotalTime>
  <Words>179</Words>
  <Application>Microsoft Office PowerPoint</Application>
  <PresentationFormat>Custom</PresentationFormat>
  <Paragraphs>44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Integral</vt:lpstr>
      <vt:lpstr>Talent show packet Name:_____________________ CLASSROOM TEACHER:_______________ GRADE:__________________ RETURN TO MRs. Coupe for approval  NO LATER THAN Friday, June 5th</vt:lpstr>
      <vt:lpstr>TALENT SHOW FORM</vt:lpstr>
      <vt:lpstr>Materials: To Help You Plan! What materials will you need for your performance?  Please provide : appropriate music, extensions cords, amplifiers  etc…  </vt:lpstr>
      <vt:lpstr>Talent show rules </vt:lpstr>
      <vt:lpstr>Checklist Before Returning Packet to  Mrs. coupe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Brian Long</cp:lastModifiedBy>
  <cp:revision>21</cp:revision>
  <dcterms:created xsi:type="dcterms:W3CDTF">2018-05-06T18:37:35Z</dcterms:created>
  <dcterms:modified xsi:type="dcterms:W3CDTF">2020-06-01T14:18:03Z</dcterms:modified>
</cp:coreProperties>
</file>